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94" r:id="rId6"/>
    <p:sldId id="295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307" r:id="rId19"/>
    <p:sldId id="308" r:id="rId20"/>
    <p:sldId id="310" r:id="rId21"/>
    <p:sldId id="311" r:id="rId22"/>
    <p:sldId id="309" r:id="rId23"/>
    <p:sldId id="312" r:id="rId24"/>
    <p:sldId id="313" r:id="rId25"/>
    <p:sldId id="314" r:id="rId26"/>
    <p:sldId id="315" r:id="rId27"/>
    <p:sldId id="316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4D1BFB5-F38D-4945-8616-A6D68E27AE51}" v="83" dt="2022-03-13T22:01:03.0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6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46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45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운희" userId="1c1d0e7d-ac85-4881-9f52-6a05f9ac840c" providerId="ADAL" clId="{D4D1BFB5-F38D-4945-8616-A6D68E27AE51}"/>
    <pc:docChg chg="addSld modSld">
      <pc:chgData name="이운희" userId="1c1d0e7d-ac85-4881-9f52-6a05f9ac840c" providerId="ADAL" clId="{D4D1BFB5-F38D-4945-8616-A6D68E27AE51}" dt="2022-03-13T22:01:03.048" v="314" actId="20577"/>
      <pc:docMkLst>
        <pc:docMk/>
      </pc:docMkLst>
      <pc:sldChg chg="modSp new mod">
        <pc:chgData name="이운희" userId="1c1d0e7d-ac85-4881-9f52-6a05f9ac840c" providerId="ADAL" clId="{D4D1BFB5-F38D-4945-8616-A6D68E27AE51}" dt="2022-03-13T22:01:03.048" v="314" actId="20577"/>
        <pc:sldMkLst>
          <pc:docMk/>
          <pc:sldMk cId="1861291046" sldId="256"/>
        </pc:sldMkLst>
        <pc:spChg chg="mod">
          <ac:chgData name="이운희" userId="1c1d0e7d-ac85-4881-9f52-6a05f9ac840c" providerId="ADAL" clId="{D4D1BFB5-F38D-4945-8616-A6D68E27AE51}" dt="2022-03-13T21:55:27.373" v="28"/>
          <ac:spMkLst>
            <pc:docMk/>
            <pc:sldMk cId="1861291046" sldId="256"/>
            <ac:spMk id="2" creationId="{635B57F3-BFF5-4F2D-BCAC-3D6F6669A16C}"/>
          </ac:spMkLst>
        </pc:spChg>
        <pc:spChg chg="mod">
          <ac:chgData name="이운희" userId="1c1d0e7d-ac85-4881-9f52-6a05f9ac840c" providerId="ADAL" clId="{D4D1BFB5-F38D-4945-8616-A6D68E27AE51}" dt="2022-03-13T22:01:03.048" v="314" actId="20577"/>
          <ac:spMkLst>
            <pc:docMk/>
            <pc:sldMk cId="1861291046" sldId="256"/>
            <ac:spMk id="3" creationId="{CFDB6228-19B1-49DA-B705-C8233E052D7F}"/>
          </ac:spMkLst>
        </pc:spChg>
      </pc:sldChg>
      <pc:sldChg chg="addSp delSp modSp new mod">
        <pc:chgData name="이운희" userId="1c1d0e7d-ac85-4881-9f52-6a05f9ac840c" providerId="ADAL" clId="{D4D1BFB5-F38D-4945-8616-A6D68E27AE51}" dt="2022-03-13T21:55:59.270" v="120" actId="14100"/>
        <pc:sldMkLst>
          <pc:docMk/>
          <pc:sldMk cId="1695150492" sldId="257"/>
        </pc:sldMkLst>
        <pc:spChg chg="del">
          <ac:chgData name="이운희" userId="1c1d0e7d-ac85-4881-9f52-6a05f9ac840c" providerId="ADAL" clId="{D4D1BFB5-F38D-4945-8616-A6D68E27AE51}" dt="2022-03-13T21:55:55.730" v="116"/>
          <ac:spMkLst>
            <pc:docMk/>
            <pc:sldMk cId="1695150492" sldId="257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5:59.270" v="120" actId="14100"/>
          <ac:picMkLst>
            <pc:docMk/>
            <pc:sldMk cId="1695150492" sldId="257"/>
            <ac:picMk id="5" creationId="{39DF2C02-CE3E-4644-BE61-DABD0551DDD7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10.621" v="125" actId="14100"/>
        <pc:sldMkLst>
          <pc:docMk/>
          <pc:sldMk cId="1936813590" sldId="258"/>
        </pc:sldMkLst>
        <pc:spChg chg="del">
          <ac:chgData name="이운희" userId="1c1d0e7d-ac85-4881-9f52-6a05f9ac840c" providerId="ADAL" clId="{D4D1BFB5-F38D-4945-8616-A6D68E27AE51}" dt="2022-03-13T21:56:06.861" v="121"/>
          <ac:spMkLst>
            <pc:docMk/>
            <pc:sldMk cId="1936813590" sldId="258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10.621" v="125" actId="14100"/>
          <ac:picMkLst>
            <pc:docMk/>
            <pc:sldMk cId="1936813590" sldId="258"/>
            <ac:picMk id="5" creationId="{950B8676-3954-4AA6-9144-182A689E7999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28.247" v="155" actId="14100"/>
        <pc:sldMkLst>
          <pc:docMk/>
          <pc:sldMk cId="3913210455" sldId="259"/>
        </pc:sldMkLst>
        <pc:spChg chg="del">
          <ac:chgData name="이운희" userId="1c1d0e7d-ac85-4881-9f52-6a05f9ac840c" providerId="ADAL" clId="{D4D1BFB5-F38D-4945-8616-A6D68E27AE51}" dt="2022-03-13T21:56:25.251" v="151"/>
          <ac:spMkLst>
            <pc:docMk/>
            <pc:sldMk cId="3913210455" sldId="259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28.247" v="155" actId="14100"/>
          <ac:picMkLst>
            <pc:docMk/>
            <pc:sldMk cId="3913210455" sldId="259"/>
            <ac:picMk id="5" creationId="{AF5A1082-9FEA-4FA2-9284-E5A43ACC050F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35.689" v="160" actId="14100"/>
        <pc:sldMkLst>
          <pc:docMk/>
          <pc:sldMk cId="303002698" sldId="260"/>
        </pc:sldMkLst>
        <pc:spChg chg="del">
          <ac:chgData name="이운희" userId="1c1d0e7d-ac85-4881-9f52-6a05f9ac840c" providerId="ADAL" clId="{D4D1BFB5-F38D-4945-8616-A6D68E27AE51}" dt="2022-03-13T21:56:32.434" v="156"/>
          <ac:spMkLst>
            <pc:docMk/>
            <pc:sldMk cId="303002698" sldId="260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35.689" v="160" actId="14100"/>
          <ac:picMkLst>
            <pc:docMk/>
            <pc:sldMk cId="303002698" sldId="260"/>
            <ac:picMk id="5" creationId="{91273B3E-C45C-4811-80D3-482DA907E1DC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05.288" v="277" actId="14100"/>
        <pc:sldMkLst>
          <pc:docMk/>
          <pc:sldMk cId="3092454844" sldId="261"/>
        </pc:sldMkLst>
        <pc:spChg chg="del">
          <ac:chgData name="이운희" userId="1c1d0e7d-ac85-4881-9f52-6a05f9ac840c" providerId="ADAL" clId="{D4D1BFB5-F38D-4945-8616-A6D68E27AE51}" dt="2022-03-13T22:00:01.697" v="273"/>
          <ac:spMkLst>
            <pc:docMk/>
            <pc:sldMk cId="3092454844" sldId="261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05.288" v="277" actId="14100"/>
          <ac:picMkLst>
            <pc:docMk/>
            <pc:sldMk cId="3092454844" sldId="261"/>
            <ac:picMk id="5" creationId="{B6C03A1A-75EB-4B22-84C8-540FB462B239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41.864" v="165" actId="14100"/>
        <pc:sldMkLst>
          <pc:docMk/>
          <pc:sldMk cId="3144793856" sldId="262"/>
        </pc:sldMkLst>
        <pc:spChg chg="del">
          <ac:chgData name="이운희" userId="1c1d0e7d-ac85-4881-9f52-6a05f9ac840c" providerId="ADAL" clId="{D4D1BFB5-F38D-4945-8616-A6D68E27AE51}" dt="2022-03-13T21:56:38.647" v="161"/>
          <ac:spMkLst>
            <pc:docMk/>
            <pc:sldMk cId="3144793856" sldId="262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41.864" v="165" actId="14100"/>
          <ac:picMkLst>
            <pc:docMk/>
            <pc:sldMk cId="3144793856" sldId="262"/>
            <ac:picMk id="5" creationId="{320605B0-840A-44AA-B5AD-AB7915760DAA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49.282" v="168" actId="14100"/>
        <pc:sldMkLst>
          <pc:docMk/>
          <pc:sldMk cId="2264787895" sldId="263"/>
        </pc:sldMkLst>
        <pc:spChg chg="del">
          <ac:chgData name="이운희" userId="1c1d0e7d-ac85-4881-9f52-6a05f9ac840c" providerId="ADAL" clId="{D4D1BFB5-F38D-4945-8616-A6D68E27AE51}" dt="2022-03-13T21:56:45.935" v="166"/>
          <ac:spMkLst>
            <pc:docMk/>
            <pc:sldMk cId="2264787895" sldId="263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49.282" v="168" actId="14100"/>
          <ac:picMkLst>
            <pc:docMk/>
            <pc:sldMk cId="2264787895" sldId="263"/>
            <ac:picMk id="5" creationId="{5EA457D7-2917-45BD-A813-9BFBEEF209BF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6:56.559" v="173" actId="14100"/>
        <pc:sldMkLst>
          <pc:docMk/>
          <pc:sldMk cId="1184874021" sldId="264"/>
        </pc:sldMkLst>
        <pc:spChg chg="del">
          <ac:chgData name="이운희" userId="1c1d0e7d-ac85-4881-9f52-6a05f9ac840c" providerId="ADAL" clId="{D4D1BFB5-F38D-4945-8616-A6D68E27AE51}" dt="2022-03-13T21:56:53.671" v="169"/>
          <ac:spMkLst>
            <pc:docMk/>
            <pc:sldMk cId="1184874021" sldId="264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6:56.559" v="173" actId="14100"/>
          <ac:picMkLst>
            <pc:docMk/>
            <pc:sldMk cId="1184874021" sldId="264"/>
            <ac:picMk id="5" creationId="{55B1902F-B4C1-4009-89A9-0A8FB3C5E2F8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04.945" v="176" actId="14100"/>
        <pc:sldMkLst>
          <pc:docMk/>
          <pc:sldMk cId="3394885343" sldId="265"/>
        </pc:sldMkLst>
        <pc:spChg chg="del">
          <ac:chgData name="이운희" userId="1c1d0e7d-ac85-4881-9f52-6a05f9ac840c" providerId="ADAL" clId="{D4D1BFB5-F38D-4945-8616-A6D68E27AE51}" dt="2022-03-13T21:57:01.485" v="174"/>
          <ac:spMkLst>
            <pc:docMk/>
            <pc:sldMk cId="3394885343" sldId="265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04.945" v="176" actId="14100"/>
          <ac:picMkLst>
            <pc:docMk/>
            <pc:sldMk cId="3394885343" sldId="265"/>
            <ac:picMk id="5" creationId="{B5FAC461-5D68-4FBA-B2C0-88A5B16DAAA5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09.669" v="181" actId="14100"/>
        <pc:sldMkLst>
          <pc:docMk/>
          <pc:sldMk cId="3647842302" sldId="266"/>
        </pc:sldMkLst>
        <pc:spChg chg="del">
          <ac:chgData name="이운희" userId="1c1d0e7d-ac85-4881-9f52-6a05f9ac840c" providerId="ADAL" clId="{D4D1BFB5-F38D-4945-8616-A6D68E27AE51}" dt="2022-03-13T21:57:07.190" v="177"/>
          <ac:spMkLst>
            <pc:docMk/>
            <pc:sldMk cId="3647842302" sldId="266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09.669" v="181" actId="14100"/>
          <ac:picMkLst>
            <pc:docMk/>
            <pc:sldMk cId="3647842302" sldId="266"/>
            <ac:picMk id="5" creationId="{BF8D9371-F72F-4130-AC36-A0FDEC743DFD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16.659" v="184" actId="14100"/>
        <pc:sldMkLst>
          <pc:docMk/>
          <pc:sldMk cId="1397164619" sldId="267"/>
        </pc:sldMkLst>
        <pc:spChg chg="del">
          <ac:chgData name="이운희" userId="1c1d0e7d-ac85-4881-9f52-6a05f9ac840c" providerId="ADAL" clId="{D4D1BFB5-F38D-4945-8616-A6D68E27AE51}" dt="2022-03-13T21:57:13.331" v="182"/>
          <ac:spMkLst>
            <pc:docMk/>
            <pc:sldMk cId="1397164619" sldId="267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16.659" v="184" actId="14100"/>
          <ac:picMkLst>
            <pc:docMk/>
            <pc:sldMk cId="1397164619" sldId="267"/>
            <ac:picMk id="5" creationId="{905B7D06-DA39-445D-B657-C28DAC7CE6C2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22.710" v="189" actId="14100"/>
        <pc:sldMkLst>
          <pc:docMk/>
          <pc:sldMk cId="1396376228" sldId="268"/>
        </pc:sldMkLst>
        <pc:spChg chg="del">
          <ac:chgData name="이운희" userId="1c1d0e7d-ac85-4881-9f52-6a05f9ac840c" providerId="ADAL" clId="{D4D1BFB5-F38D-4945-8616-A6D68E27AE51}" dt="2022-03-13T21:57:19.129" v="185"/>
          <ac:spMkLst>
            <pc:docMk/>
            <pc:sldMk cId="1396376228" sldId="268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22.710" v="189" actId="14100"/>
          <ac:picMkLst>
            <pc:docMk/>
            <pc:sldMk cId="1396376228" sldId="268"/>
            <ac:picMk id="5" creationId="{860D55F3-CAC2-4147-AF7E-DCA99A3E0DEE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30.524" v="192" actId="14100"/>
        <pc:sldMkLst>
          <pc:docMk/>
          <pc:sldMk cId="3339692719" sldId="269"/>
        </pc:sldMkLst>
        <pc:spChg chg="del">
          <ac:chgData name="이운희" userId="1c1d0e7d-ac85-4881-9f52-6a05f9ac840c" providerId="ADAL" clId="{D4D1BFB5-F38D-4945-8616-A6D68E27AE51}" dt="2022-03-13T21:57:26.747" v="190"/>
          <ac:spMkLst>
            <pc:docMk/>
            <pc:sldMk cId="3339692719" sldId="269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30.524" v="192" actId="14100"/>
          <ac:picMkLst>
            <pc:docMk/>
            <pc:sldMk cId="3339692719" sldId="269"/>
            <ac:picMk id="5" creationId="{05CA780E-4039-4CE3-ABAC-2479598453C9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38.360" v="197" actId="14100"/>
        <pc:sldMkLst>
          <pc:docMk/>
          <pc:sldMk cId="1100908444" sldId="270"/>
        </pc:sldMkLst>
        <pc:spChg chg="del">
          <ac:chgData name="이운희" userId="1c1d0e7d-ac85-4881-9f52-6a05f9ac840c" providerId="ADAL" clId="{D4D1BFB5-F38D-4945-8616-A6D68E27AE51}" dt="2022-03-13T21:57:35.564" v="193"/>
          <ac:spMkLst>
            <pc:docMk/>
            <pc:sldMk cId="1100908444" sldId="270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38.360" v="197" actId="14100"/>
          <ac:picMkLst>
            <pc:docMk/>
            <pc:sldMk cId="1100908444" sldId="270"/>
            <ac:picMk id="5" creationId="{3C7C16FD-F282-480D-B85A-E568F361D095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45.521" v="202" actId="14100"/>
        <pc:sldMkLst>
          <pc:docMk/>
          <pc:sldMk cId="943297757" sldId="271"/>
        </pc:sldMkLst>
        <pc:spChg chg="del">
          <ac:chgData name="이운희" userId="1c1d0e7d-ac85-4881-9f52-6a05f9ac840c" providerId="ADAL" clId="{D4D1BFB5-F38D-4945-8616-A6D68E27AE51}" dt="2022-03-13T21:57:41.587" v="198"/>
          <ac:spMkLst>
            <pc:docMk/>
            <pc:sldMk cId="943297757" sldId="271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45.521" v="202" actId="14100"/>
          <ac:picMkLst>
            <pc:docMk/>
            <pc:sldMk cId="943297757" sldId="271"/>
            <ac:picMk id="5" creationId="{DE624D64-A692-409E-A8EE-8721FECD85FF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7:55.131" v="205" actId="14100"/>
        <pc:sldMkLst>
          <pc:docMk/>
          <pc:sldMk cId="3440597141" sldId="272"/>
        </pc:sldMkLst>
        <pc:spChg chg="del">
          <ac:chgData name="이운희" userId="1c1d0e7d-ac85-4881-9f52-6a05f9ac840c" providerId="ADAL" clId="{D4D1BFB5-F38D-4945-8616-A6D68E27AE51}" dt="2022-03-13T21:57:52.057" v="203"/>
          <ac:spMkLst>
            <pc:docMk/>
            <pc:sldMk cId="3440597141" sldId="272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7:55.131" v="205" actId="14100"/>
          <ac:picMkLst>
            <pc:docMk/>
            <pc:sldMk cId="3440597141" sldId="272"/>
            <ac:picMk id="5" creationId="{4540ACD7-074A-4A72-90BB-74FAAF80E587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02.383" v="210" actId="14100"/>
        <pc:sldMkLst>
          <pc:docMk/>
          <pc:sldMk cId="802975057" sldId="273"/>
        </pc:sldMkLst>
        <pc:spChg chg="del">
          <ac:chgData name="이운희" userId="1c1d0e7d-ac85-4881-9f52-6a05f9ac840c" providerId="ADAL" clId="{D4D1BFB5-F38D-4945-8616-A6D68E27AE51}" dt="2022-03-13T21:57:58.651" v="206"/>
          <ac:spMkLst>
            <pc:docMk/>
            <pc:sldMk cId="802975057" sldId="273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02.383" v="210" actId="14100"/>
          <ac:picMkLst>
            <pc:docMk/>
            <pc:sldMk cId="802975057" sldId="273"/>
            <ac:picMk id="5" creationId="{04246E06-4F39-4343-A9CE-160F30C28C2A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09.725" v="215" actId="14100"/>
        <pc:sldMkLst>
          <pc:docMk/>
          <pc:sldMk cId="1943449677" sldId="274"/>
        </pc:sldMkLst>
        <pc:spChg chg="del">
          <ac:chgData name="이운희" userId="1c1d0e7d-ac85-4881-9f52-6a05f9ac840c" providerId="ADAL" clId="{D4D1BFB5-F38D-4945-8616-A6D68E27AE51}" dt="2022-03-13T21:58:05.386" v="211"/>
          <ac:spMkLst>
            <pc:docMk/>
            <pc:sldMk cId="1943449677" sldId="274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09.725" v="215" actId="14100"/>
          <ac:picMkLst>
            <pc:docMk/>
            <pc:sldMk cId="1943449677" sldId="274"/>
            <ac:picMk id="5" creationId="{19BA4C69-47A9-47CD-BD29-F7928BCCD911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17.594" v="220" actId="14100"/>
        <pc:sldMkLst>
          <pc:docMk/>
          <pc:sldMk cId="3630176565" sldId="275"/>
        </pc:sldMkLst>
        <pc:spChg chg="del">
          <ac:chgData name="이운희" userId="1c1d0e7d-ac85-4881-9f52-6a05f9ac840c" providerId="ADAL" clId="{D4D1BFB5-F38D-4945-8616-A6D68E27AE51}" dt="2022-03-13T21:58:15.118" v="216"/>
          <ac:spMkLst>
            <pc:docMk/>
            <pc:sldMk cId="3630176565" sldId="275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17.594" v="220" actId="14100"/>
          <ac:picMkLst>
            <pc:docMk/>
            <pc:sldMk cId="3630176565" sldId="275"/>
            <ac:picMk id="5" creationId="{717677F8-4FE8-4E6C-8434-095E9A1898F4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23.772" v="225" actId="14100"/>
        <pc:sldMkLst>
          <pc:docMk/>
          <pc:sldMk cId="1006431456" sldId="276"/>
        </pc:sldMkLst>
        <pc:spChg chg="del">
          <ac:chgData name="이운희" userId="1c1d0e7d-ac85-4881-9f52-6a05f9ac840c" providerId="ADAL" clId="{D4D1BFB5-F38D-4945-8616-A6D68E27AE51}" dt="2022-03-13T21:58:20.935" v="221"/>
          <ac:spMkLst>
            <pc:docMk/>
            <pc:sldMk cId="1006431456" sldId="276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23.772" v="225" actId="14100"/>
          <ac:picMkLst>
            <pc:docMk/>
            <pc:sldMk cId="1006431456" sldId="276"/>
            <ac:picMk id="5" creationId="{7EDC4879-6DBF-431A-B494-671551DF58F9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29.552" v="230" actId="14100"/>
        <pc:sldMkLst>
          <pc:docMk/>
          <pc:sldMk cId="2534720551" sldId="277"/>
        </pc:sldMkLst>
        <pc:spChg chg="del">
          <ac:chgData name="이운희" userId="1c1d0e7d-ac85-4881-9f52-6a05f9ac840c" providerId="ADAL" clId="{D4D1BFB5-F38D-4945-8616-A6D68E27AE51}" dt="2022-03-13T21:58:25.972" v="226"/>
          <ac:spMkLst>
            <pc:docMk/>
            <pc:sldMk cId="2534720551" sldId="277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29.552" v="230" actId="14100"/>
          <ac:picMkLst>
            <pc:docMk/>
            <pc:sldMk cId="2534720551" sldId="277"/>
            <ac:picMk id="5" creationId="{39CDBE21-3205-4E8D-B150-A1D04BE65F30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38.903" v="233" actId="14100"/>
        <pc:sldMkLst>
          <pc:docMk/>
          <pc:sldMk cId="3174452003" sldId="278"/>
        </pc:sldMkLst>
        <pc:spChg chg="del">
          <ac:chgData name="이운희" userId="1c1d0e7d-ac85-4881-9f52-6a05f9ac840c" providerId="ADAL" clId="{D4D1BFB5-F38D-4945-8616-A6D68E27AE51}" dt="2022-03-13T21:58:35.791" v="231"/>
          <ac:spMkLst>
            <pc:docMk/>
            <pc:sldMk cId="3174452003" sldId="278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38.903" v="233" actId="14100"/>
          <ac:picMkLst>
            <pc:docMk/>
            <pc:sldMk cId="3174452003" sldId="278"/>
            <ac:picMk id="5" creationId="{FE3D5EA3-22D2-4C49-83AD-A898B845A8E3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45.812" v="236" actId="14100"/>
        <pc:sldMkLst>
          <pc:docMk/>
          <pc:sldMk cId="413066534" sldId="279"/>
        </pc:sldMkLst>
        <pc:spChg chg="del">
          <ac:chgData name="이운희" userId="1c1d0e7d-ac85-4881-9f52-6a05f9ac840c" providerId="ADAL" clId="{D4D1BFB5-F38D-4945-8616-A6D68E27AE51}" dt="2022-03-13T21:58:42.045" v="234"/>
          <ac:spMkLst>
            <pc:docMk/>
            <pc:sldMk cId="413066534" sldId="279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45.812" v="236" actId="14100"/>
          <ac:picMkLst>
            <pc:docMk/>
            <pc:sldMk cId="413066534" sldId="279"/>
            <ac:picMk id="5" creationId="{8E302D3F-A9A5-451D-8D3E-5375CD382552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8:52.511" v="239" actId="14100"/>
        <pc:sldMkLst>
          <pc:docMk/>
          <pc:sldMk cId="1756599912" sldId="280"/>
        </pc:sldMkLst>
        <pc:spChg chg="del">
          <ac:chgData name="이운희" userId="1c1d0e7d-ac85-4881-9f52-6a05f9ac840c" providerId="ADAL" clId="{D4D1BFB5-F38D-4945-8616-A6D68E27AE51}" dt="2022-03-13T21:58:50.067" v="237"/>
          <ac:spMkLst>
            <pc:docMk/>
            <pc:sldMk cId="1756599912" sldId="280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8:52.511" v="239" actId="14100"/>
          <ac:picMkLst>
            <pc:docMk/>
            <pc:sldMk cId="1756599912" sldId="280"/>
            <ac:picMk id="5" creationId="{49DD877E-69DC-4D9D-BCB3-611387C38ECB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00.704" v="244" actId="14100"/>
        <pc:sldMkLst>
          <pc:docMk/>
          <pc:sldMk cId="339501771" sldId="281"/>
        </pc:sldMkLst>
        <pc:spChg chg="del">
          <ac:chgData name="이운희" userId="1c1d0e7d-ac85-4881-9f52-6a05f9ac840c" providerId="ADAL" clId="{D4D1BFB5-F38D-4945-8616-A6D68E27AE51}" dt="2022-03-13T21:58:57.356" v="240"/>
          <ac:spMkLst>
            <pc:docMk/>
            <pc:sldMk cId="339501771" sldId="281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00.704" v="244" actId="14100"/>
          <ac:picMkLst>
            <pc:docMk/>
            <pc:sldMk cId="339501771" sldId="281"/>
            <ac:picMk id="5" creationId="{C33634D1-E2D7-4E7A-96EA-A20903C47BED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10.325" v="249" actId="14100"/>
        <pc:sldMkLst>
          <pc:docMk/>
          <pc:sldMk cId="4177222335" sldId="282"/>
        </pc:sldMkLst>
        <pc:spChg chg="del">
          <ac:chgData name="이운희" userId="1c1d0e7d-ac85-4881-9f52-6a05f9ac840c" providerId="ADAL" clId="{D4D1BFB5-F38D-4945-8616-A6D68E27AE51}" dt="2022-03-13T21:59:07.228" v="245"/>
          <ac:spMkLst>
            <pc:docMk/>
            <pc:sldMk cId="4177222335" sldId="282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10.325" v="249" actId="14100"/>
          <ac:picMkLst>
            <pc:docMk/>
            <pc:sldMk cId="4177222335" sldId="282"/>
            <ac:picMk id="5" creationId="{F86364F5-0E32-423A-90DB-BCE233C42453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21.762" v="254" actId="14100"/>
        <pc:sldMkLst>
          <pc:docMk/>
          <pc:sldMk cId="369600854" sldId="283"/>
        </pc:sldMkLst>
        <pc:spChg chg="del">
          <ac:chgData name="이운희" userId="1c1d0e7d-ac85-4881-9f52-6a05f9ac840c" providerId="ADAL" clId="{D4D1BFB5-F38D-4945-8616-A6D68E27AE51}" dt="2022-03-13T21:59:18.895" v="250"/>
          <ac:spMkLst>
            <pc:docMk/>
            <pc:sldMk cId="369600854" sldId="283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21.762" v="254" actId="14100"/>
          <ac:picMkLst>
            <pc:docMk/>
            <pc:sldMk cId="369600854" sldId="283"/>
            <ac:picMk id="5" creationId="{DDD43E63-935F-4C3C-8593-A92F3747C970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34.054" v="257" actId="14100"/>
        <pc:sldMkLst>
          <pc:docMk/>
          <pc:sldMk cId="255019830" sldId="284"/>
        </pc:sldMkLst>
        <pc:spChg chg="del">
          <ac:chgData name="이운희" userId="1c1d0e7d-ac85-4881-9f52-6a05f9ac840c" providerId="ADAL" clId="{D4D1BFB5-F38D-4945-8616-A6D68E27AE51}" dt="2022-03-13T21:59:30.772" v="255"/>
          <ac:spMkLst>
            <pc:docMk/>
            <pc:sldMk cId="255019830" sldId="284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34.054" v="257" actId="14100"/>
          <ac:picMkLst>
            <pc:docMk/>
            <pc:sldMk cId="255019830" sldId="284"/>
            <ac:picMk id="5" creationId="{EBCA159F-CFB0-48C4-A329-48DD7A28071C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41.434" v="262" actId="14100"/>
        <pc:sldMkLst>
          <pc:docMk/>
          <pc:sldMk cId="4102689351" sldId="285"/>
        </pc:sldMkLst>
        <pc:spChg chg="del">
          <ac:chgData name="이운희" userId="1c1d0e7d-ac85-4881-9f52-6a05f9ac840c" providerId="ADAL" clId="{D4D1BFB5-F38D-4945-8616-A6D68E27AE51}" dt="2022-03-13T21:59:38.575" v="258"/>
          <ac:spMkLst>
            <pc:docMk/>
            <pc:sldMk cId="4102689351" sldId="285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41.434" v="262" actId="14100"/>
          <ac:picMkLst>
            <pc:docMk/>
            <pc:sldMk cId="4102689351" sldId="285"/>
            <ac:picMk id="5" creationId="{6BB84565-575D-46F1-810A-82435465D128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1:59:50.052" v="265" actId="14100"/>
        <pc:sldMkLst>
          <pc:docMk/>
          <pc:sldMk cId="1282085771" sldId="286"/>
        </pc:sldMkLst>
        <pc:spChg chg="del">
          <ac:chgData name="이운희" userId="1c1d0e7d-ac85-4881-9f52-6a05f9ac840c" providerId="ADAL" clId="{D4D1BFB5-F38D-4945-8616-A6D68E27AE51}" dt="2022-03-13T21:59:46.092" v="263"/>
          <ac:spMkLst>
            <pc:docMk/>
            <pc:sldMk cId="1282085771" sldId="286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1:59:50.052" v="265" actId="14100"/>
          <ac:picMkLst>
            <pc:docMk/>
            <pc:sldMk cId="1282085771" sldId="286"/>
            <ac:picMk id="5" creationId="{AC77DBB8-6BFE-402D-B830-A9210D14ECBC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10.883" v="282" actId="14100"/>
        <pc:sldMkLst>
          <pc:docMk/>
          <pc:sldMk cId="2563193008" sldId="287"/>
        </pc:sldMkLst>
        <pc:spChg chg="del">
          <ac:chgData name="이운희" userId="1c1d0e7d-ac85-4881-9f52-6a05f9ac840c" providerId="ADAL" clId="{D4D1BFB5-F38D-4945-8616-A6D68E27AE51}" dt="2022-03-13T22:00:08.223" v="278"/>
          <ac:spMkLst>
            <pc:docMk/>
            <pc:sldMk cId="2563193008" sldId="287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10.883" v="282" actId="14100"/>
          <ac:picMkLst>
            <pc:docMk/>
            <pc:sldMk cId="2563193008" sldId="287"/>
            <ac:picMk id="5" creationId="{810D386A-C044-4EDE-AC8A-D12C028C6B98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19.640" v="287" actId="14100"/>
        <pc:sldMkLst>
          <pc:docMk/>
          <pc:sldMk cId="1076965358" sldId="288"/>
        </pc:sldMkLst>
        <pc:spChg chg="del">
          <ac:chgData name="이운희" userId="1c1d0e7d-ac85-4881-9f52-6a05f9ac840c" providerId="ADAL" clId="{D4D1BFB5-F38D-4945-8616-A6D68E27AE51}" dt="2022-03-13T22:00:16.482" v="283"/>
          <ac:spMkLst>
            <pc:docMk/>
            <pc:sldMk cId="1076965358" sldId="288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19.640" v="287" actId="14100"/>
          <ac:picMkLst>
            <pc:docMk/>
            <pc:sldMk cId="1076965358" sldId="288"/>
            <ac:picMk id="5" creationId="{DE2A6112-295B-4EA7-99B1-8E9C9078C9C5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26.870" v="292" actId="14100"/>
        <pc:sldMkLst>
          <pc:docMk/>
          <pc:sldMk cId="3594627401" sldId="289"/>
        </pc:sldMkLst>
        <pc:spChg chg="del">
          <ac:chgData name="이운희" userId="1c1d0e7d-ac85-4881-9f52-6a05f9ac840c" providerId="ADAL" clId="{D4D1BFB5-F38D-4945-8616-A6D68E27AE51}" dt="2022-03-13T22:00:23.970" v="288"/>
          <ac:spMkLst>
            <pc:docMk/>
            <pc:sldMk cId="3594627401" sldId="289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26.870" v="292" actId="14100"/>
          <ac:picMkLst>
            <pc:docMk/>
            <pc:sldMk cId="3594627401" sldId="289"/>
            <ac:picMk id="5" creationId="{36CB6790-353F-457E-9C51-17C2FF89C1FB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34.454" v="295" actId="14100"/>
        <pc:sldMkLst>
          <pc:docMk/>
          <pc:sldMk cId="3043380119" sldId="290"/>
        </pc:sldMkLst>
        <pc:spChg chg="del">
          <ac:chgData name="이운희" userId="1c1d0e7d-ac85-4881-9f52-6a05f9ac840c" providerId="ADAL" clId="{D4D1BFB5-F38D-4945-8616-A6D68E27AE51}" dt="2022-03-13T22:00:31.146" v="293"/>
          <ac:spMkLst>
            <pc:docMk/>
            <pc:sldMk cId="3043380119" sldId="290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34.454" v="295" actId="14100"/>
          <ac:picMkLst>
            <pc:docMk/>
            <pc:sldMk cId="3043380119" sldId="290"/>
            <ac:picMk id="5" creationId="{7835B20D-9CAC-4A06-B37F-D2C7583A0D2F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40.508" v="300" actId="14100"/>
        <pc:sldMkLst>
          <pc:docMk/>
          <pc:sldMk cId="3639396914" sldId="291"/>
        </pc:sldMkLst>
        <pc:spChg chg="del">
          <ac:chgData name="이운희" userId="1c1d0e7d-ac85-4881-9f52-6a05f9ac840c" providerId="ADAL" clId="{D4D1BFB5-F38D-4945-8616-A6D68E27AE51}" dt="2022-03-13T22:00:37.484" v="296"/>
          <ac:spMkLst>
            <pc:docMk/>
            <pc:sldMk cId="3639396914" sldId="291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40.508" v="300" actId="14100"/>
          <ac:picMkLst>
            <pc:docMk/>
            <pc:sldMk cId="3639396914" sldId="291"/>
            <ac:picMk id="5" creationId="{34CC435A-23D1-4B9A-9D29-F4BAB2DE9E73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45.764" v="305" actId="14100"/>
        <pc:sldMkLst>
          <pc:docMk/>
          <pc:sldMk cId="3341277454" sldId="292"/>
        </pc:sldMkLst>
        <pc:spChg chg="del">
          <ac:chgData name="이운희" userId="1c1d0e7d-ac85-4881-9f52-6a05f9ac840c" providerId="ADAL" clId="{D4D1BFB5-F38D-4945-8616-A6D68E27AE51}" dt="2022-03-13T22:00:42.698" v="301"/>
          <ac:spMkLst>
            <pc:docMk/>
            <pc:sldMk cId="3341277454" sldId="292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45.764" v="305" actId="14100"/>
          <ac:picMkLst>
            <pc:docMk/>
            <pc:sldMk cId="3341277454" sldId="292"/>
            <ac:picMk id="5" creationId="{908A85E9-51C9-45C7-90C7-F71FDD613588}"/>
          </ac:picMkLst>
        </pc:picChg>
      </pc:sldChg>
      <pc:sldChg chg="addSp delSp modSp add mod">
        <pc:chgData name="이운희" userId="1c1d0e7d-ac85-4881-9f52-6a05f9ac840c" providerId="ADAL" clId="{D4D1BFB5-F38D-4945-8616-A6D68E27AE51}" dt="2022-03-13T22:00:52.970" v="310" actId="14100"/>
        <pc:sldMkLst>
          <pc:docMk/>
          <pc:sldMk cId="3296269432" sldId="293"/>
        </pc:sldMkLst>
        <pc:spChg chg="del">
          <ac:chgData name="이운희" userId="1c1d0e7d-ac85-4881-9f52-6a05f9ac840c" providerId="ADAL" clId="{D4D1BFB5-F38D-4945-8616-A6D68E27AE51}" dt="2022-03-13T22:00:49.931" v="306"/>
          <ac:spMkLst>
            <pc:docMk/>
            <pc:sldMk cId="3296269432" sldId="293"/>
            <ac:spMk id="3" creationId="{D7E25FB1-CF41-47AB-B5B4-7F1634A3BE77}"/>
          </ac:spMkLst>
        </pc:spChg>
        <pc:picChg chg="add mod">
          <ac:chgData name="이운희" userId="1c1d0e7d-ac85-4881-9f52-6a05f9ac840c" providerId="ADAL" clId="{D4D1BFB5-F38D-4945-8616-A6D68E27AE51}" dt="2022-03-13T22:00:52.970" v="310" actId="14100"/>
          <ac:picMkLst>
            <pc:docMk/>
            <pc:sldMk cId="3296269432" sldId="293"/>
            <ac:picMk id="5" creationId="{30CB89AA-C45C-4A85-A3AA-682AC336905F}"/>
          </ac:picMkLst>
        </pc:picChg>
      </pc:sldChg>
      <pc:sldChg chg="new">
        <pc:chgData name="이운희" userId="1c1d0e7d-ac85-4881-9f52-6a05f9ac840c" providerId="ADAL" clId="{D4D1BFB5-F38D-4945-8616-A6D68E27AE51}" dt="2022-03-13T22:00:55.801" v="311" actId="680"/>
        <pc:sldMkLst>
          <pc:docMk/>
          <pc:sldMk cId="2448739769" sldId="294"/>
        </pc:sldMkLst>
      </pc:sldChg>
    </pc:docChg>
  </pc:docChgLst>
</pc:chgInfo>
</file>

<file path=ppt/media/image1.jpeg>
</file>

<file path=ppt/media/image10.jpeg>
</file>

<file path=ppt/media/image11.jpg>
</file>

<file path=ppt/media/image12.jpeg>
</file>

<file path=ppt/media/image13.jpeg>
</file>

<file path=ppt/media/image14.jpeg>
</file>

<file path=ppt/media/image15.jpeg>
</file>

<file path=ppt/media/image16.jp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g>
</file>

<file path=ppt/media/image23.jpe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DC5228-5D52-4944-863F-60F7F3223C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36A33D-3B6A-4B45-A37A-BAE6629DD4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4B3DFCA-318B-47D5-9386-82F7B3636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B0EE96C-0570-4FF0-AD3B-C7BDED0B9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087AF1-5235-4C5D-992C-31D757D8D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7895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AE280A1-6E3F-4ABE-ACE9-80933D31A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D9B0401-6380-4CAA-9164-1BBEBBDC47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60ED5D-204F-472F-951B-284534214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CA5A56-00D4-4BF9-8B78-63A751EB7B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F122993-F220-4EA8-9549-BBB428109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5535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38E3A2A-ECE3-46FA-A1F1-641AD7ACB5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B03FF0A-A731-4C06-B3EE-0054B2DB25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D9E96B6-5CA7-4AC2-B3B7-8C8B41C64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4280EC-B038-4E65-9019-1E9682744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84052D0-21E1-47DB-9921-3BB79742C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52933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8EA38D-5A24-458F-8E4E-60D5C327BB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06562C-BEE1-454D-B326-66C5BE605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C230C3-6F65-40AD-87BD-50CBD7C63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EF0971-68A2-49B1-A57A-BE777567D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C0FE156-1C14-4D4F-B7E9-881FE3616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804028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41FD5F-2F8B-4A72-88FE-67CAC404B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3C0758D-5B85-4F02-B081-2A8734337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B21F3BE-9889-4216-8DBC-65E1A8EAC1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E0694A-F542-48B8-9302-A486B0191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5BB63A-D689-40FC-BAA0-67D76AADC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58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2C0D67-ED4A-4239-AD50-352DF35D9A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6EC964-8F44-4BA9-9254-C411A917C06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8913B37-4C0B-4758-8BFF-34BD9F45BA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A70DB4E-CFA1-407B-8D43-E97B69D655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AFC4EEE-9498-48B9-A48A-2EF93DE9C7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54BC942-9C8E-4C9B-AB19-385A5A015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0092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2FF13E-79BA-4F2E-858C-28A72BDED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E52B13B-804F-42DE-A075-8574B33E7B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C6DA9A-4733-46A2-911E-6A1D5F8A37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18BB37D-466E-49B1-B3DB-C8EEA93372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3B17F24-519C-4967-84E9-F49256805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841AF28-4C14-422E-8C46-0DF1607DD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55F4B18-836A-409F-9BA8-976B4847B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B17E18B-BA78-4044-8444-D5697BDD6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951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124C24-E6A7-4DCA-9B2E-566B5482EE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C162A454-2502-4A79-A43B-935F62D054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BFE03A7-9D76-499F-B5D9-E0E30EEE9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D4FB22D-0857-4073-A6D5-992950FB72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9353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FC81003-471B-4F7B-86D7-76ACCF6DD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3A0266B-B712-454E-900F-4E264BB6C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E4D929-8A71-47F2-B1B7-39D11485A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2570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DFCAEB4-95C0-4B24-A83A-8DB6199A59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CD0FAA-DCCB-4CFD-ABA8-02B47523EC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2B81485-D12D-4892-8516-0DC6C22B4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13277F-F432-40F6-9AFD-BBA16F3583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4CBBB16-B30D-4392-A04A-FB6148B95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263A7DF-2D70-451A-B319-E31C7DE4C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2590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B04245-23A1-492B-BBAF-980BB7775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9A9F569-6FF0-49CF-BDF0-2975502E2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ADEF9C7-25EA-4BB3-8ED9-77D5B12C86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EC5326-B7BB-48ED-B313-4FCBF47ABD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529DB6-04E1-4298-AC40-D192D2A178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1F7DDBE-DC8F-464D-95D8-39CCE8E891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0199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44B61C-F253-4F51-B485-A1E0B44482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57E201-48AC-41AE-B699-1B6E1B3CF2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966142-A683-455D-A579-091F61D849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EF5C6D-6454-43A1-854E-ABEF1231E379}" type="datetimeFigureOut">
              <a:rPr lang="ko-KR" altLang="en-US" smtClean="0"/>
              <a:t>2022-03-20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2C373FB-5BAF-4302-842D-0A7EB479BD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A4C8254-68C9-4DA5-A465-CA26D27A29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CFB856-D8D5-482A-B573-D1F61FE111C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7884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hhLLeNvNdk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5B57F3-BFF5-4F2D-BCAC-3D6F6669A16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/>
              <a:t>아동기 발달의 특징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FDB6228-19B1-49DA-B705-C8233E052D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2</a:t>
            </a:r>
            <a:r>
              <a:rPr lang="ko-KR" altLang="en-US" dirty="0" smtClean="0"/>
              <a:t>차 성징이 뭐야</a:t>
            </a:r>
            <a:r>
              <a:rPr lang="en-US" altLang="ko-KR" dirty="0" smtClean="0"/>
              <a:t>?</a:t>
            </a:r>
            <a:endParaRPr lang="en-US" altLang="ko-KR" dirty="0"/>
          </a:p>
          <a:p>
            <a:r>
              <a:rPr lang="en-US" altLang="ko-KR" dirty="0">
                <a:hlinkClick r:id="rId2"/>
              </a:rPr>
              <a:t>https://</a:t>
            </a:r>
            <a:r>
              <a:rPr lang="en-US" altLang="ko-KR" dirty="0" smtClean="0">
                <a:hlinkClick r:id="rId2"/>
              </a:rPr>
              <a:t>youtu.be/hhLLeNvNdkQ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612910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1698273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670172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22163716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00617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57455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673592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949465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354443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7650269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803694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487397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596535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6" name="내용 개체 틀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959938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9480077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66359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170937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391747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092824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095409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863106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448651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531341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C73EF4-BDB5-4F53-A1E7-59DE4D3F8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289902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EA9F2E7BAE26847BCB525288B75BD39" ma:contentTypeVersion="12" ma:contentTypeDescription="새 문서를 만듭니다." ma:contentTypeScope="" ma:versionID="b57e05dbcba2bd9089487d8b747b8940">
  <xsd:schema xmlns:xsd="http://www.w3.org/2001/XMLSchema" xmlns:xs="http://www.w3.org/2001/XMLSchema" xmlns:p="http://schemas.microsoft.com/office/2006/metadata/properties" xmlns:ns2="aa457248-2877-48dc-b8a0-990969de4f9c" xmlns:ns3="6b7fd487-1780-41c1-bff4-8ba3b6e02f6d" targetNamespace="http://schemas.microsoft.com/office/2006/metadata/properties" ma:root="true" ma:fieldsID="4d94a080374b60e35ed9b1955356a124" ns2:_="" ns3:_="">
    <xsd:import namespace="aa457248-2877-48dc-b8a0-990969de4f9c"/>
    <xsd:import namespace="6b7fd487-1780-41c1-bff4-8ba3b6e02f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57248-2877-48dc-b8a0-990969de4f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3b63f6eb-b6c1-41e6-84c8-fcea7e8339c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7fd487-1780-41c1-bff4-8ba3b6e02f6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3b5cbac4-641b-4d63-a5d6-ec8accf97c6a}" ma:internalName="TaxCatchAll" ma:showField="CatchAllData" ma:web="6b7fd487-1780-41c1-bff4-8ba3b6e02f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a457248-2877-48dc-b8a0-990969de4f9c">
      <Terms xmlns="http://schemas.microsoft.com/office/infopath/2007/PartnerControls"/>
    </lcf76f155ced4ddcb4097134ff3c332f>
    <TaxCatchAll xmlns="6b7fd487-1780-41c1-bff4-8ba3b6e02f6d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1054E19-5DDC-41E7-89FA-4B79837FB227}"/>
</file>

<file path=customXml/itemProps2.xml><?xml version="1.0" encoding="utf-8"?>
<ds:datastoreItem xmlns:ds="http://schemas.openxmlformats.org/officeDocument/2006/customXml" ds:itemID="{AABF5901-4218-4FCB-9894-751F7B69228B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DD7AB04-3878-4F0C-9E2B-9C59C768652A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11</Words>
  <Application>Microsoft Office PowerPoint</Application>
  <PresentationFormat>와이드스크린</PresentationFormat>
  <Paragraphs>3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27" baseType="lpstr">
      <vt:lpstr>맑은 고딕</vt:lpstr>
      <vt:lpstr>Arial</vt:lpstr>
      <vt:lpstr>Office 테마</vt:lpstr>
      <vt:lpstr>아동기 발달의 특징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아동기 발달의 특징</dc:title>
  <dc:creator>이운희</dc:creator>
  <cp:lastModifiedBy>User</cp:lastModifiedBy>
  <cp:revision>3</cp:revision>
  <dcterms:created xsi:type="dcterms:W3CDTF">2022-03-13T21:55:18Z</dcterms:created>
  <dcterms:modified xsi:type="dcterms:W3CDTF">2022-03-20T06:31:37Z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0x010100CEA9F2E7BAE26847BCB525288B75BD39</vt:lpwstr>
  </property>
</Properties>
</file>

<file path=docProps/thumbnail.jpeg>
</file>